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17" autoAdjust="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-200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A98AF03-7270-45C2-A683-C5E353EF01A5}" type="datetime4">
              <a:rPr lang="en-US" smtClean="0"/>
              <a:pPr/>
              <a:t>December 7, 2011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B5AFD-D735-4504-A039-ADEBB6448D55}" type="datetime4">
              <a:rPr lang="en-US" smtClean="0"/>
              <a:pPr/>
              <a:t>December 7, 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C8118-FB93-4E87-B380-0175F2FE2167}" type="datetime4">
              <a:rPr lang="en-US" smtClean="0"/>
              <a:pPr/>
              <a:t>December 7, 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December 7, 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7EAE1-CAAC-4AEF-919E-158692B1E55E}" type="datetime4">
              <a:rPr lang="en-US" smtClean="0"/>
              <a:pPr/>
              <a:t>December 7, 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5A706-D8F2-4D1A-855A-CADC92600C26}" type="datetime4">
              <a:rPr lang="en-US" smtClean="0"/>
              <a:pPr/>
              <a:t>December 7, 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4F123-1704-49AC-9D15-C4B1462B8014}" type="datetime4">
              <a:rPr lang="en-US" smtClean="0"/>
              <a:pPr/>
              <a:t>December 7, 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27EC2-47FB-48A1-8644-C8A81DDAA119}" type="datetime4">
              <a:rPr lang="en-US" smtClean="0"/>
              <a:pPr/>
              <a:t>December 7, 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C3ED-7435-49F9-84C8-03CCA2F8DEDB}" type="datetime4">
              <a:rPr lang="en-US" smtClean="0"/>
              <a:pPr/>
              <a:t>December 7, 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49BF1-FCD3-4395-8FF6-0047AF66228E}" type="datetime4">
              <a:rPr lang="en-US" smtClean="0"/>
              <a:pPr/>
              <a:t>December 7, 2011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61222-2C8B-4501-BE87-6797EC025925}" type="datetime4">
              <a:rPr lang="en-US" smtClean="0"/>
              <a:pPr/>
              <a:t>December 7, 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6C01193-8287-4834-A286-6B880643E934}" type="datetime4">
              <a:rPr lang="en-US" smtClean="0"/>
              <a:pPr/>
              <a:t>December 7, 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Relationship Id="rId3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309369"/>
            <a:ext cx="3313355" cy="2101267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/>
              <a:t>Frankenstein Legend in Literature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932152"/>
            <a:ext cx="3309803" cy="1138188"/>
          </a:xfrm>
        </p:spPr>
        <p:txBody>
          <a:bodyPr>
            <a:normAutofit/>
          </a:bodyPr>
          <a:lstStyle/>
          <a:p>
            <a:pPr algn="ctr"/>
            <a:r>
              <a:rPr lang="en-US" sz="2000" dirty="0" smtClean="0"/>
              <a:t>By: Brent Harris, Kirsten Hunt, Katelyn Newman and Katelyn </a:t>
            </a:r>
            <a:r>
              <a:rPr lang="en-US" sz="2000" dirty="0" err="1" smtClean="0"/>
              <a:t>Pendley</a:t>
            </a:r>
            <a:endParaRPr lang="en-US" sz="2000" dirty="0"/>
          </a:p>
        </p:txBody>
      </p:sp>
      <p:pic>
        <p:nvPicPr>
          <p:cNvPr id="5" name="Picture 4" descr="imag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853" y="1654684"/>
            <a:ext cx="2540000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52749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i="1" dirty="0" smtClean="0"/>
              <a:t>The Bride of Frankenstein </a:t>
            </a:r>
            <a:br>
              <a:rPr lang="en-US" i="1" dirty="0" smtClean="0"/>
            </a:br>
            <a:r>
              <a:rPr lang="en-US" dirty="0" smtClean="0"/>
              <a:t>By: Edward Field </a:t>
            </a:r>
            <a:endParaRPr lang="en-US" i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2930603" cy="522054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n-US" sz="3200" dirty="0" smtClean="0"/>
              <a:t>Poem</a:t>
            </a:r>
            <a:endParaRPr lang="en-US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838064"/>
            <a:ext cx="3419856" cy="3496619"/>
          </a:xfrm>
        </p:spPr>
        <p:txBody>
          <a:bodyPr/>
          <a:lstStyle/>
          <a:p>
            <a:r>
              <a:rPr lang="en-US" dirty="0" smtClean="0"/>
              <a:t>Written in 1935</a:t>
            </a:r>
          </a:p>
          <a:p>
            <a:r>
              <a:rPr lang="en-US" dirty="0" smtClean="0"/>
              <a:t>Begins with the creation of the “bride”</a:t>
            </a:r>
          </a:p>
          <a:p>
            <a:r>
              <a:rPr lang="en-US" dirty="0" smtClean="0"/>
              <a:t>“Bride” commits suicide</a:t>
            </a:r>
          </a:p>
          <a:p>
            <a:r>
              <a:rPr lang="en-US" dirty="0" smtClean="0"/>
              <a:t>Ends with the fate of the  “groom”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522053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n-US" sz="3200" dirty="0" smtClean="0"/>
              <a:t>Author</a:t>
            </a:r>
            <a:endParaRPr lang="en-US" sz="32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838064"/>
            <a:ext cx="3419856" cy="349662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Born in Brooklyn, NY on June 7</a:t>
            </a:r>
            <a:r>
              <a:rPr lang="en-US" baseline="30000" dirty="0" smtClean="0"/>
              <a:t>th</a:t>
            </a:r>
            <a:r>
              <a:rPr lang="en-US" dirty="0" smtClean="0"/>
              <a:t>, 1924</a:t>
            </a:r>
          </a:p>
          <a:p>
            <a:r>
              <a:rPr lang="en-US" dirty="0" smtClean="0"/>
              <a:t>Served in World War II (began writing poems)</a:t>
            </a:r>
          </a:p>
          <a:p>
            <a:r>
              <a:rPr lang="en-US" dirty="0" smtClean="0"/>
              <a:t>Received Shelley Memorial Award and an Academy Award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16410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i="1" dirty="0" smtClean="0"/>
              <a:t>Oh, My Darling Frankenstein</a:t>
            </a:r>
            <a:br>
              <a:rPr lang="en-US" i="1" dirty="0" smtClean="0"/>
            </a:br>
            <a:r>
              <a:rPr lang="en-US" dirty="0" smtClean="0"/>
              <a:t>By: Ken Nesbitt</a:t>
            </a:r>
            <a:endParaRPr lang="en-US" i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000" dirty="0" smtClean="0"/>
              <a:t>Poem</a:t>
            </a:r>
            <a:endParaRPr lang="en-US" sz="3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3"/>
            <a:ext cx="3419856" cy="3262333"/>
          </a:xfrm>
        </p:spPr>
        <p:txBody>
          <a:bodyPr/>
          <a:lstStyle/>
          <a:p>
            <a:r>
              <a:rPr lang="en-US" dirty="0" smtClean="0"/>
              <a:t>Published in 2005</a:t>
            </a:r>
          </a:p>
          <a:p>
            <a:r>
              <a:rPr lang="en-US" dirty="0" smtClean="0"/>
              <a:t>Summarizes the story of Frankenstein in a way that is understandable for children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000" dirty="0" smtClean="0"/>
              <a:t>Author</a:t>
            </a:r>
            <a:endParaRPr lang="en-US" sz="30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3262332"/>
          </a:xfrm>
        </p:spPr>
        <p:txBody>
          <a:bodyPr>
            <a:normAutofit/>
          </a:bodyPr>
          <a:lstStyle/>
          <a:p>
            <a:r>
              <a:rPr lang="en-US" dirty="0" smtClean="0"/>
              <a:t>Born in Berkeley, CA on Feb. 20</a:t>
            </a:r>
            <a:r>
              <a:rPr lang="en-US" baseline="30000" dirty="0" smtClean="0"/>
              <a:t>th</a:t>
            </a:r>
            <a:r>
              <a:rPr lang="en-US" dirty="0" smtClean="0"/>
              <a:t>, 1962</a:t>
            </a:r>
          </a:p>
          <a:p>
            <a:r>
              <a:rPr lang="en-US" dirty="0" smtClean="0"/>
              <a:t>Writes humorous children’s poems</a:t>
            </a:r>
          </a:p>
          <a:p>
            <a:r>
              <a:rPr lang="en-US" dirty="0" smtClean="0"/>
              <a:t>Poems published in magazines and textbooks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61985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400" i="1" dirty="0" smtClean="0"/>
              <a:t>Frankenstein Makes a Sandwich</a:t>
            </a:r>
            <a:br>
              <a:rPr lang="en-US" sz="3400" i="1" dirty="0" smtClean="0"/>
            </a:br>
            <a:r>
              <a:rPr lang="en-US" sz="3400" dirty="0" smtClean="0"/>
              <a:t>By: Adam Rex</a:t>
            </a:r>
            <a:endParaRPr lang="en-US" sz="3400" i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000" dirty="0" smtClean="0"/>
              <a:t>Short Story</a:t>
            </a:r>
            <a:endParaRPr lang="en-US" sz="3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9403" y="2955772"/>
            <a:ext cx="3419856" cy="3267607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Published in 2006</a:t>
            </a:r>
          </a:p>
          <a:p>
            <a:r>
              <a:rPr lang="en-US" dirty="0" smtClean="0"/>
              <a:t>Collection of short stories with various monsters</a:t>
            </a:r>
          </a:p>
          <a:p>
            <a:r>
              <a:rPr lang="en-US" dirty="0" smtClean="0"/>
              <a:t>Frankenstein is hungry and uses the food the villagers throw at him to make a sandwich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000" dirty="0" smtClean="0"/>
              <a:t>Author</a:t>
            </a:r>
            <a:endParaRPr lang="en-US" sz="30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3248685"/>
          </a:xfrm>
        </p:spPr>
        <p:txBody>
          <a:bodyPr>
            <a:normAutofit/>
          </a:bodyPr>
          <a:lstStyle/>
          <a:p>
            <a:r>
              <a:rPr lang="en-US" dirty="0" smtClean="0"/>
              <a:t>Born in Phoenix, AZ on May 16</a:t>
            </a:r>
            <a:r>
              <a:rPr lang="en-US" baseline="30000" dirty="0" smtClean="0"/>
              <a:t>th</a:t>
            </a:r>
            <a:r>
              <a:rPr lang="en-US" dirty="0" smtClean="0"/>
              <a:t>, 1973</a:t>
            </a:r>
          </a:p>
          <a:p>
            <a:r>
              <a:rPr lang="en-US" dirty="0" smtClean="0"/>
              <a:t>Began painting at age 11</a:t>
            </a:r>
          </a:p>
          <a:p>
            <a:r>
              <a:rPr lang="en-US" dirty="0" smtClean="0"/>
              <a:t>Graduated from Univ. of Arizona</a:t>
            </a:r>
          </a:p>
          <a:p>
            <a:r>
              <a:rPr lang="en-US" dirty="0" smtClean="0"/>
              <a:t>Writes “monster” based books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33368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i="1" dirty="0" smtClean="0"/>
              <a:t>Frank- A Halloween Short Story</a:t>
            </a:r>
            <a:br>
              <a:rPr lang="en-US" i="1" dirty="0" smtClean="0"/>
            </a:br>
            <a:r>
              <a:rPr lang="en-US" dirty="0" smtClean="0"/>
              <a:t>By: Paul Lidais </a:t>
            </a:r>
            <a:endParaRPr lang="en-US" i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000" dirty="0" smtClean="0"/>
              <a:t>Short Story </a:t>
            </a:r>
            <a:endParaRPr lang="en-US" sz="3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3"/>
            <a:ext cx="3419856" cy="3357867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Published in 2006</a:t>
            </a:r>
          </a:p>
          <a:p>
            <a:r>
              <a:rPr lang="en-US" dirty="0" smtClean="0"/>
              <a:t>A young boy, Frank, lives with his uncle, Dr. Frankenstein</a:t>
            </a:r>
          </a:p>
          <a:p>
            <a:r>
              <a:rPr lang="en-US" dirty="0" smtClean="0"/>
              <a:t>Frank is attacked by villagers</a:t>
            </a:r>
          </a:p>
          <a:p>
            <a:r>
              <a:rPr lang="en-US" dirty="0" smtClean="0"/>
              <a:t>Frank is actually the ‘monster” although he plays football at Notre Dame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000" dirty="0" smtClean="0"/>
              <a:t>Author</a:t>
            </a:r>
            <a:endParaRPr lang="en-US" sz="30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3357866"/>
          </a:xfrm>
        </p:spPr>
        <p:txBody>
          <a:bodyPr/>
          <a:lstStyle/>
          <a:p>
            <a:r>
              <a:rPr lang="en-US" dirty="0" smtClean="0"/>
              <a:t>Lives in Central Pennsylvania</a:t>
            </a:r>
          </a:p>
          <a:p>
            <a:r>
              <a:rPr lang="en-US" dirty="0" smtClean="0"/>
              <a:t>Writes short fiction during spare time</a:t>
            </a:r>
          </a:p>
          <a:p>
            <a:r>
              <a:rPr lang="en-US" dirty="0" smtClean="0"/>
              <a:t>Plans to write a novel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35641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56848"/>
            <a:ext cx="3313355" cy="2718314"/>
          </a:xfrm>
        </p:spPr>
        <p:txBody>
          <a:bodyPr>
            <a:noAutofit/>
          </a:bodyPr>
          <a:lstStyle/>
          <a:p>
            <a:pPr algn="ctr"/>
            <a:r>
              <a:rPr lang="en-US" sz="9600" dirty="0" smtClean="0"/>
              <a:t>The End! </a:t>
            </a:r>
            <a:endParaRPr lang="en-US" sz="9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548" y="423081"/>
            <a:ext cx="3128854" cy="286603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975" y="3838431"/>
            <a:ext cx="3810001" cy="2414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4364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Austin.thmx</Template>
  <TotalTime>63</TotalTime>
  <Words>244</Words>
  <Application>Microsoft Macintosh PowerPoint</Application>
  <PresentationFormat>On-screen Show (4:3)</PresentationFormat>
  <Paragraphs>41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Austin</vt:lpstr>
      <vt:lpstr>Frankenstein Legend in Literature</vt:lpstr>
      <vt:lpstr>The Bride of Frankenstein  By: Edward Field </vt:lpstr>
      <vt:lpstr>Oh, My Darling Frankenstein By: Ken Nesbitt</vt:lpstr>
      <vt:lpstr>Frankenstein Makes a Sandwich By: Adam Rex</vt:lpstr>
      <vt:lpstr>Frank- A Halloween Short Story By: Paul Lidais </vt:lpstr>
      <vt:lpstr>The End!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Frankenstein Legend in Literature</dc:title>
  <dc:creator>HUNT, KIRSTEN  </dc:creator>
  <cp:lastModifiedBy>HUNT, KIRSTEN  </cp:lastModifiedBy>
  <cp:revision>15</cp:revision>
  <dcterms:created xsi:type="dcterms:W3CDTF">2011-12-06T17:32:46Z</dcterms:created>
  <dcterms:modified xsi:type="dcterms:W3CDTF">2011-12-07T17:09:24Z</dcterms:modified>
</cp:coreProperties>
</file>